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7" r:id="rId2"/>
    <p:sldId id="322" r:id="rId3"/>
    <p:sldId id="319" r:id="rId4"/>
    <p:sldId id="320" r:id="rId5"/>
    <p:sldId id="321" r:id="rId6"/>
    <p:sldId id="333" r:id="rId7"/>
    <p:sldId id="338" r:id="rId8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79"/>
  </p:normalViewPr>
  <p:slideViewPr>
    <p:cSldViewPr snapToGrid="0" snapToObjects="1">
      <p:cViewPr varScale="1">
        <p:scale>
          <a:sx n="112" d="100"/>
          <a:sy n="112" d="100"/>
        </p:scale>
        <p:origin x="1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DD017-AE8F-4CE2-A852-11C4D64E7014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A"/>
        </a:p>
      </dgm:t>
    </dgm:pt>
    <dgm:pt modelId="{B5640504-A671-402F-947D-1B1CAF5380BB}">
      <dgm:prSet phldrT="[Texto]" custT="1"/>
      <dgm:spPr/>
      <dgm:t>
        <a:bodyPr/>
        <a:lstStyle/>
        <a:p>
          <a:r>
            <a:rPr lang="es-PA" sz="3500" i="0" dirty="0">
              <a:latin typeface="Bebas Neue" panose="020B0606020202050201" pitchFamily="34" charset="0"/>
            </a:rPr>
            <a:t>Docente y Estudiante</a:t>
          </a:r>
        </a:p>
      </dgm:t>
    </dgm:pt>
    <dgm:pt modelId="{CA7DD192-A337-4496-9137-6C7245215D79}" type="parTrans" cxnId="{9C27A751-377C-4006-911C-CB29DBAA4098}">
      <dgm:prSet/>
      <dgm:spPr/>
      <dgm:t>
        <a:bodyPr/>
        <a:lstStyle/>
        <a:p>
          <a:endParaRPr lang="es-PA"/>
        </a:p>
      </dgm:t>
    </dgm:pt>
    <dgm:pt modelId="{C73B1C6A-1CBA-4FD0-B338-7AB2E23B594E}" type="sibTrans" cxnId="{9C27A751-377C-4006-911C-CB29DBAA4098}">
      <dgm:prSet/>
      <dgm:spPr/>
      <dgm:t>
        <a:bodyPr/>
        <a:lstStyle/>
        <a:p>
          <a:endParaRPr lang="es-PA"/>
        </a:p>
      </dgm:t>
    </dgm:pt>
    <dgm:pt modelId="{FAF8011C-A0ED-429E-A2C4-B6CB663CB9ED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Plataforma</a:t>
          </a:r>
        </a:p>
      </dgm:t>
    </dgm:pt>
    <dgm:pt modelId="{D383E535-7533-4050-90DB-E9C12D04EFD4}" type="parTrans" cxnId="{17A9F893-F5EC-421C-80FB-64823612D7EC}">
      <dgm:prSet/>
      <dgm:spPr/>
      <dgm:t>
        <a:bodyPr/>
        <a:lstStyle/>
        <a:p>
          <a:endParaRPr lang="es-PA"/>
        </a:p>
      </dgm:t>
    </dgm:pt>
    <dgm:pt modelId="{197F5712-9341-44E9-ABA9-1EBAC89FE8DF}" type="sibTrans" cxnId="{17A9F893-F5EC-421C-80FB-64823612D7EC}">
      <dgm:prSet/>
      <dgm:spPr/>
      <dgm:t>
        <a:bodyPr/>
        <a:lstStyle/>
        <a:p>
          <a:endParaRPr lang="es-PA"/>
        </a:p>
      </dgm:t>
    </dgm:pt>
    <dgm:pt modelId="{CBF485C8-499E-4CC8-A64F-FAADC7FBB350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Curso</a:t>
          </a:r>
        </a:p>
      </dgm:t>
    </dgm:pt>
    <dgm:pt modelId="{C363FAC1-FFD6-4419-B6FC-80E3581954AE}" type="parTrans" cxnId="{9C6F60C3-66DE-4AC4-AEB2-26C556C70531}">
      <dgm:prSet/>
      <dgm:spPr/>
      <dgm:t>
        <a:bodyPr/>
        <a:lstStyle/>
        <a:p>
          <a:endParaRPr lang="es-PA"/>
        </a:p>
      </dgm:t>
    </dgm:pt>
    <dgm:pt modelId="{F3456FE5-A8FD-4A86-8E72-482EB1C1BC82}" type="sibTrans" cxnId="{9C6F60C3-66DE-4AC4-AEB2-26C556C70531}">
      <dgm:prSet/>
      <dgm:spPr/>
      <dgm:t>
        <a:bodyPr/>
        <a:lstStyle/>
        <a:p>
          <a:endParaRPr lang="es-PA"/>
        </a:p>
      </dgm:t>
    </dgm:pt>
    <dgm:pt modelId="{0A005CEE-0100-43BB-A3D1-77269A13066F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Módulos</a:t>
          </a:r>
        </a:p>
      </dgm:t>
    </dgm:pt>
    <dgm:pt modelId="{9D87976B-4A99-4794-90AE-E48EFB2670DF}" type="parTrans" cxnId="{CF930C1C-6AA1-4DC6-B18D-5252B40CF5B1}">
      <dgm:prSet/>
      <dgm:spPr/>
      <dgm:t>
        <a:bodyPr/>
        <a:lstStyle/>
        <a:p>
          <a:endParaRPr lang="es-PA"/>
        </a:p>
      </dgm:t>
    </dgm:pt>
    <dgm:pt modelId="{A01F494E-EE7E-4DD0-8A45-A932195901E3}" type="sibTrans" cxnId="{CF930C1C-6AA1-4DC6-B18D-5252B40CF5B1}">
      <dgm:prSet/>
      <dgm:spPr/>
      <dgm:t>
        <a:bodyPr/>
        <a:lstStyle/>
        <a:p>
          <a:endParaRPr lang="es-PA"/>
        </a:p>
      </dgm:t>
    </dgm:pt>
    <dgm:pt modelId="{397C2CAB-093A-4494-B55C-465CD93ABF70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Temas</a:t>
          </a:r>
        </a:p>
      </dgm:t>
    </dgm:pt>
    <dgm:pt modelId="{45F856CD-EC1D-4F4B-A8B6-C9670208B766}" type="parTrans" cxnId="{F5232996-8EED-4039-A598-2853BCDF947C}">
      <dgm:prSet/>
      <dgm:spPr/>
      <dgm:t>
        <a:bodyPr/>
        <a:lstStyle/>
        <a:p>
          <a:endParaRPr lang="es-PA"/>
        </a:p>
      </dgm:t>
    </dgm:pt>
    <dgm:pt modelId="{DFC46FF3-FD48-4055-AC0F-B08F0E064A24}" type="sibTrans" cxnId="{F5232996-8EED-4039-A598-2853BCDF947C}">
      <dgm:prSet/>
      <dgm:spPr/>
      <dgm:t>
        <a:bodyPr/>
        <a:lstStyle/>
        <a:p>
          <a:endParaRPr lang="es-PA"/>
        </a:p>
      </dgm:t>
    </dgm:pt>
    <dgm:pt modelId="{34B49D91-7C57-4221-940E-79FFFAFC26F2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Vídeos y Material Escrito</a:t>
          </a:r>
        </a:p>
      </dgm:t>
    </dgm:pt>
    <dgm:pt modelId="{74F1F99C-5643-4B9C-8416-7F4B9BEB63D1}" type="parTrans" cxnId="{91840CD3-18B5-4D3E-9216-37FC03ACAAFE}">
      <dgm:prSet/>
      <dgm:spPr/>
      <dgm:t>
        <a:bodyPr/>
        <a:lstStyle/>
        <a:p>
          <a:endParaRPr lang="es-PA"/>
        </a:p>
      </dgm:t>
    </dgm:pt>
    <dgm:pt modelId="{59B5635E-FE5C-4294-9760-0171C11DBBF9}" type="sibTrans" cxnId="{91840CD3-18B5-4D3E-9216-37FC03ACAAFE}">
      <dgm:prSet/>
      <dgm:spPr/>
      <dgm:t>
        <a:bodyPr/>
        <a:lstStyle/>
        <a:p>
          <a:endParaRPr lang="es-PA"/>
        </a:p>
      </dgm:t>
    </dgm:pt>
    <dgm:pt modelId="{39AF42C8-526B-4F4E-A15B-F34A1E994342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Prácticas</a:t>
          </a:r>
        </a:p>
      </dgm:t>
    </dgm:pt>
    <dgm:pt modelId="{2A9B57B8-96A5-479C-BF22-3514EA2DCDA6}" type="parTrans" cxnId="{90680BE1-D9C4-404F-B5D8-50B27964A735}">
      <dgm:prSet/>
      <dgm:spPr/>
      <dgm:t>
        <a:bodyPr/>
        <a:lstStyle/>
        <a:p>
          <a:endParaRPr lang="es-PA"/>
        </a:p>
      </dgm:t>
    </dgm:pt>
    <dgm:pt modelId="{716E7B17-AD78-4DA1-9F77-DE24EDA918B8}" type="sibTrans" cxnId="{90680BE1-D9C4-404F-B5D8-50B27964A735}">
      <dgm:prSet/>
      <dgm:spPr/>
      <dgm:t>
        <a:bodyPr/>
        <a:lstStyle/>
        <a:p>
          <a:endParaRPr lang="es-PA"/>
        </a:p>
      </dgm:t>
    </dgm:pt>
    <dgm:pt modelId="{D65029B1-FEF0-477B-81BA-91324E4E0E95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Evaluaciones y proyectos</a:t>
          </a:r>
        </a:p>
      </dgm:t>
    </dgm:pt>
    <dgm:pt modelId="{962BA374-E5C2-4EF2-942A-ED8F1D8286C3}" type="parTrans" cxnId="{06525253-D90E-4ED1-BB23-F2CEBE2817B0}">
      <dgm:prSet/>
      <dgm:spPr/>
      <dgm:t>
        <a:bodyPr/>
        <a:lstStyle/>
        <a:p>
          <a:endParaRPr lang="es-PA"/>
        </a:p>
      </dgm:t>
    </dgm:pt>
    <dgm:pt modelId="{1C89E034-226E-4B15-AACC-F2503D9755C5}" type="sibTrans" cxnId="{06525253-D90E-4ED1-BB23-F2CEBE2817B0}">
      <dgm:prSet/>
      <dgm:spPr/>
      <dgm:t>
        <a:bodyPr/>
        <a:lstStyle/>
        <a:p>
          <a:endParaRPr lang="es-PA"/>
        </a:p>
      </dgm:t>
    </dgm:pt>
    <dgm:pt modelId="{A30D162F-43E8-44A9-923C-FA164C873C97}">
      <dgm:prSet phldrT="[Texto]" custT="1"/>
      <dgm:spPr/>
      <dgm:t>
        <a:bodyPr/>
        <a:lstStyle/>
        <a:p>
          <a:r>
            <a:rPr lang="es-PA" sz="3000" dirty="0">
              <a:latin typeface="Bebas Neue" panose="020B0606020202050201" pitchFamily="34" charset="0"/>
            </a:rPr>
            <a:t>Certificación</a:t>
          </a:r>
        </a:p>
      </dgm:t>
    </dgm:pt>
    <dgm:pt modelId="{715B6FB1-6840-44BD-9D37-3B2191742267}" type="parTrans" cxnId="{2AE1343F-9A1B-4140-AAE5-A37BB4504F23}">
      <dgm:prSet/>
      <dgm:spPr/>
      <dgm:t>
        <a:bodyPr/>
        <a:lstStyle/>
        <a:p>
          <a:endParaRPr lang="es-PA"/>
        </a:p>
      </dgm:t>
    </dgm:pt>
    <dgm:pt modelId="{B28B59CF-226C-4817-B8A1-200FA8750811}" type="sibTrans" cxnId="{2AE1343F-9A1B-4140-AAE5-A37BB4504F23}">
      <dgm:prSet/>
      <dgm:spPr/>
      <dgm:t>
        <a:bodyPr/>
        <a:lstStyle/>
        <a:p>
          <a:endParaRPr lang="es-PA"/>
        </a:p>
      </dgm:t>
    </dgm:pt>
    <dgm:pt modelId="{46DB5382-D417-467F-BD9A-DD105A9BA675}" type="pres">
      <dgm:prSet presAssocID="{F80DD017-AE8F-4CE2-A852-11C4D64E701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2CF0E17-5E45-44F6-8761-515B8D37F83B}" type="pres">
      <dgm:prSet presAssocID="{B5640504-A671-402F-947D-1B1CAF5380BB}" presName="centerShape" presStyleLbl="node0" presStyleIdx="0" presStyleCnt="1" custScaleX="132494" custScaleY="103441"/>
      <dgm:spPr/>
    </dgm:pt>
    <dgm:pt modelId="{6E55E62A-729F-47E0-A169-AC0B3539A479}" type="pres">
      <dgm:prSet presAssocID="{FAF8011C-A0ED-429E-A2C4-B6CB663CB9ED}" presName="node" presStyleLbl="node1" presStyleIdx="0" presStyleCnt="8" custScaleX="172467" custScaleY="102253">
        <dgm:presLayoutVars>
          <dgm:bulletEnabled val="1"/>
        </dgm:presLayoutVars>
      </dgm:prSet>
      <dgm:spPr/>
    </dgm:pt>
    <dgm:pt modelId="{893CA743-A0F6-4C32-9866-C7CA0F7E72D6}" type="pres">
      <dgm:prSet presAssocID="{FAF8011C-A0ED-429E-A2C4-B6CB663CB9ED}" presName="dummy" presStyleCnt="0"/>
      <dgm:spPr/>
    </dgm:pt>
    <dgm:pt modelId="{38DD6167-85E3-4B39-9C3B-C3732CDE3143}" type="pres">
      <dgm:prSet presAssocID="{197F5712-9341-44E9-ABA9-1EBAC89FE8DF}" presName="sibTrans" presStyleLbl="sibTrans2D1" presStyleIdx="0" presStyleCnt="8"/>
      <dgm:spPr/>
    </dgm:pt>
    <dgm:pt modelId="{08186AE5-4122-49D7-9C1E-4488D20D7D39}" type="pres">
      <dgm:prSet presAssocID="{CBF485C8-499E-4CC8-A64F-FAADC7FBB350}" presName="node" presStyleLbl="node1" presStyleIdx="1" presStyleCnt="8" custScaleX="129621" custScaleY="104623" custRadScaleRad="103044" custRadScaleInc="24246">
        <dgm:presLayoutVars>
          <dgm:bulletEnabled val="1"/>
        </dgm:presLayoutVars>
      </dgm:prSet>
      <dgm:spPr/>
    </dgm:pt>
    <dgm:pt modelId="{5A9D9E5B-0E8A-4670-90C2-C19AF3451D67}" type="pres">
      <dgm:prSet presAssocID="{CBF485C8-499E-4CC8-A64F-FAADC7FBB350}" presName="dummy" presStyleCnt="0"/>
      <dgm:spPr/>
    </dgm:pt>
    <dgm:pt modelId="{B5B60816-B1EF-444B-8FBA-B00D5CAC5B0B}" type="pres">
      <dgm:prSet presAssocID="{F3456FE5-A8FD-4A86-8E72-482EB1C1BC82}" presName="sibTrans" presStyleLbl="sibTrans2D1" presStyleIdx="1" presStyleCnt="8"/>
      <dgm:spPr/>
    </dgm:pt>
    <dgm:pt modelId="{CB063B25-FBF5-4BE1-AA2E-949894DEE5C2}" type="pres">
      <dgm:prSet presAssocID="{0A005CEE-0100-43BB-A3D1-77269A13066F}" presName="node" presStyleLbl="node1" presStyleIdx="2" presStyleCnt="8" custScaleX="135235" custScaleY="100209" custRadScaleRad="101451" custRadScaleInc="-17691">
        <dgm:presLayoutVars>
          <dgm:bulletEnabled val="1"/>
        </dgm:presLayoutVars>
      </dgm:prSet>
      <dgm:spPr/>
    </dgm:pt>
    <dgm:pt modelId="{6C6F498E-36D2-4D8B-A5C3-A6FB56E69E0F}" type="pres">
      <dgm:prSet presAssocID="{0A005CEE-0100-43BB-A3D1-77269A13066F}" presName="dummy" presStyleCnt="0"/>
      <dgm:spPr/>
    </dgm:pt>
    <dgm:pt modelId="{A9057D14-4E25-430C-8AEF-0810217219D5}" type="pres">
      <dgm:prSet presAssocID="{A01F494E-EE7E-4DD0-8A45-A932195901E3}" presName="sibTrans" presStyleLbl="sibTrans2D1" presStyleIdx="2" presStyleCnt="8"/>
      <dgm:spPr/>
    </dgm:pt>
    <dgm:pt modelId="{CEAA7FEF-6B45-410F-9078-0DA5AB53997E}" type="pres">
      <dgm:prSet presAssocID="{397C2CAB-093A-4494-B55C-465CD93ABF70}" presName="node" presStyleLbl="node1" presStyleIdx="3" presStyleCnt="8" custScaleX="168869" custScaleY="108605" custRadScaleRad="105541" custRadScaleInc="-48553">
        <dgm:presLayoutVars>
          <dgm:bulletEnabled val="1"/>
        </dgm:presLayoutVars>
      </dgm:prSet>
      <dgm:spPr/>
    </dgm:pt>
    <dgm:pt modelId="{D5C17A0B-7248-4A1E-9478-C0EC87A0465C}" type="pres">
      <dgm:prSet presAssocID="{397C2CAB-093A-4494-B55C-465CD93ABF70}" presName="dummy" presStyleCnt="0"/>
      <dgm:spPr/>
    </dgm:pt>
    <dgm:pt modelId="{C2EC2681-7046-44A2-AFC2-F679F0B3D459}" type="pres">
      <dgm:prSet presAssocID="{DFC46FF3-FD48-4055-AC0F-B08F0E064A24}" presName="sibTrans" presStyleLbl="sibTrans2D1" presStyleIdx="3" presStyleCnt="8"/>
      <dgm:spPr/>
    </dgm:pt>
    <dgm:pt modelId="{02C09189-0EA6-4256-A699-33A0D7771207}" type="pres">
      <dgm:prSet presAssocID="{34B49D91-7C57-4221-940E-79FFFAFC26F2}" presName="node" presStyleLbl="node1" presStyleIdx="4" presStyleCnt="8" custScaleX="147626" custScaleY="116154">
        <dgm:presLayoutVars>
          <dgm:bulletEnabled val="1"/>
        </dgm:presLayoutVars>
      </dgm:prSet>
      <dgm:spPr/>
    </dgm:pt>
    <dgm:pt modelId="{DC2E2EB8-27BB-4F5A-BF51-5BE1FEC16CC7}" type="pres">
      <dgm:prSet presAssocID="{34B49D91-7C57-4221-940E-79FFFAFC26F2}" presName="dummy" presStyleCnt="0"/>
      <dgm:spPr/>
    </dgm:pt>
    <dgm:pt modelId="{0C975D6C-18CD-4E19-8D83-B1B5FE250101}" type="pres">
      <dgm:prSet presAssocID="{59B5635E-FE5C-4294-9760-0171C11DBBF9}" presName="sibTrans" presStyleLbl="sibTrans2D1" presStyleIdx="4" presStyleCnt="8"/>
      <dgm:spPr/>
    </dgm:pt>
    <dgm:pt modelId="{456DA82B-BDC1-4987-B713-81B5F0725208}" type="pres">
      <dgm:prSet presAssocID="{39AF42C8-526B-4F4E-A15B-F34A1E994342}" presName="node" presStyleLbl="node1" presStyleIdx="5" presStyleCnt="8" custScaleX="157624" custScaleY="87859" custRadScaleRad="106120" custRadScaleInc="30729">
        <dgm:presLayoutVars>
          <dgm:bulletEnabled val="1"/>
        </dgm:presLayoutVars>
      </dgm:prSet>
      <dgm:spPr/>
    </dgm:pt>
    <dgm:pt modelId="{A81F48E3-F696-4F12-86D3-5E25C995B946}" type="pres">
      <dgm:prSet presAssocID="{39AF42C8-526B-4F4E-A15B-F34A1E994342}" presName="dummy" presStyleCnt="0"/>
      <dgm:spPr/>
    </dgm:pt>
    <dgm:pt modelId="{784A4A9E-2ACE-43D5-BCE2-5277D36F7A9D}" type="pres">
      <dgm:prSet presAssocID="{716E7B17-AD78-4DA1-9F77-DE24EDA918B8}" presName="sibTrans" presStyleLbl="sibTrans2D1" presStyleIdx="5" presStyleCnt="8"/>
      <dgm:spPr/>
    </dgm:pt>
    <dgm:pt modelId="{1E0FC7A2-CE40-4FA2-8418-3D740F6BD86E}" type="pres">
      <dgm:prSet presAssocID="{D65029B1-FEF0-477B-81BA-91324E4E0E95}" presName="node" presStyleLbl="node1" presStyleIdx="6" presStyleCnt="8" custScaleX="203604" custScaleY="103482" custRadScaleRad="107403" custRadScaleInc="5535">
        <dgm:presLayoutVars>
          <dgm:bulletEnabled val="1"/>
        </dgm:presLayoutVars>
      </dgm:prSet>
      <dgm:spPr/>
    </dgm:pt>
    <dgm:pt modelId="{CD1935C4-A7B9-449C-962F-C62CD18FD266}" type="pres">
      <dgm:prSet presAssocID="{D65029B1-FEF0-477B-81BA-91324E4E0E95}" presName="dummy" presStyleCnt="0"/>
      <dgm:spPr/>
    </dgm:pt>
    <dgm:pt modelId="{3BA1F380-DF54-4548-9810-3AD7D6FC18E1}" type="pres">
      <dgm:prSet presAssocID="{1C89E034-226E-4B15-AACC-F2503D9755C5}" presName="sibTrans" presStyleLbl="sibTrans2D1" presStyleIdx="6" presStyleCnt="8"/>
      <dgm:spPr/>
    </dgm:pt>
    <dgm:pt modelId="{47A5F3FF-87C7-4CDD-B7E6-C20D3C24E888}" type="pres">
      <dgm:prSet presAssocID="{A30D162F-43E8-44A9-923C-FA164C873C97}" presName="node" presStyleLbl="node1" presStyleIdx="7" presStyleCnt="8" custScaleX="194539" custScaleY="88680" custRadScaleRad="110497" custRadScaleInc="-46616">
        <dgm:presLayoutVars>
          <dgm:bulletEnabled val="1"/>
        </dgm:presLayoutVars>
      </dgm:prSet>
      <dgm:spPr/>
    </dgm:pt>
    <dgm:pt modelId="{2E726250-A545-49B0-A894-87B946EE1219}" type="pres">
      <dgm:prSet presAssocID="{A30D162F-43E8-44A9-923C-FA164C873C97}" presName="dummy" presStyleCnt="0"/>
      <dgm:spPr/>
    </dgm:pt>
    <dgm:pt modelId="{D78F11CC-6A89-4078-A60B-832CF7EA7D96}" type="pres">
      <dgm:prSet presAssocID="{B28B59CF-226C-4817-B8A1-200FA8750811}" presName="sibTrans" presStyleLbl="sibTrans2D1" presStyleIdx="7" presStyleCnt="8"/>
      <dgm:spPr/>
    </dgm:pt>
  </dgm:ptLst>
  <dgm:cxnLst>
    <dgm:cxn modelId="{28BE8100-32AD-496C-8484-8C0820BA6CAF}" type="presOf" srcId="{197F5712-9341-44E9-ABA9-1EBAC89FE8DF}" destId="{38DD6167-85E3-4B39-9C3B-C3732CDE3143}" srcOrd="0" destOrd="0" presId="urn:microsoft.com/office/officeart/2005/8/layout/radial6"/>
    <dgm:cxn modelId="{CF930C1C-6AA1-4DC6-B18D-5252B40CF5B1}" srcId="{B5640504-A671-402F-947D-1B1CAF5380BB}" destId="{0A005CEE-0100-43BB-A3D1-77269A13066F}" srcOrd="2" destOrd="0" parTransId="{9D87976B-4A99-4794-90AE-E48EFB2670DF}" sibTransId="{A01F494E-EE7E-4DD0-8A45-A932195901E3}"/>
    <dgm:cxn modelId="{19BA071D-5DFD-4172-85EA-FE21C29BC3A3}" type="presOf" srcId="{B5640504-A671-402F-947D-1B1CAF5380BB}" destId="{F2CF0E17-5E45-44F6-8761-515B8D37F83B}" srcOrd="0" destOrd="0" presId="urn:microsoft.com/office/officeart/2005/8/layout/radial6"/>
    <dgm:cxn modelId="{4A605321-28A6-41E8-8336-C1B4FD12B7E5}" type="presOf" srcId="{CBF485C8-499E-4CC8-A64F-FAADC7FBB350}" destId="{08186AE5-4122-49D7-9C1E-4488D20D7D39}" srcOrd="0" destOrd="0" presId="urn:microsoft.com/office/officeart/2005/8/layout/radial6"/>
    <dgm:cxn modelId="{648E9B2D-33E1-4216-AA65-87EBD6FAB3BB}" type="presOf" srcId="{0A005CEE-0100-43BB-A3D1-77269A13066F}" destId="{CB063B25-FBF5-4BE1-AA2E-949894DEE5C2}" srcOrd="0" destOrd="0" presId="urn:microsoft.com/office/officeart/2005/8/layout/radial6"/>
    <dgm:cxn modelId="{DE3FEC36-689F-4E85-BB9E-7547D988F16B}" type="presOf" srcId="{716E7B17-AD78-4DA1-9F77-DE24EDA918B8}" destId="{784A4A9E-2ACE-43D5-BCE2-5277D36F7A9D}" srcOrd="0" destOrd="0" presId="urn:microsoft.com/office/officeart/2005/8/layout/radial6"/>
    <dgm:cxn modelId="{54D5783C-34BA-4CEA-9FF1-BD068EA86F5A}" type="presOf" srcId="{B28B59CF-226C-4817-B8A1-200FA8750811}" destId="{D78F11CC-6A89-4078-A60B-832CF7EA7D96}" srcOrd="0" destOrd="0" presId="urn:microsoft.com/office/officeart/2005/8/layout/radial6"/>
    <dgm:cxn modelId="{2AE1343F-9A1B-4140-AAE5-A37BB4504F23}" srcId="{B5640504-A671-402F-947D-1B1CAF5380BB}" destId="{A30D162F-43E8-44A9-923C-FA164C873C97}" srcOrd="7" destOrd="0" parTransId="{715B6FB1-6840-44BD-9D37-3B2191742267}" sibTransId="{B28B59CF-226C-4817-B8A1-200FA8750811}"/>
    <dgm:cxn modelId="{6B78A94A-0C31-4545-9F8D-C1F0B2B8820C}" type="presOf" srcId="{A30D162F-43E8-44A9-923C-FA164C873C97}" destId="{47A5F3FF-87C7-4CDD-B7E6-C20D3C24E888}" srcOrd="0" destOrd="0" presId="urn:microsoft.com/office/officeart/2005/8/layout/radial6"/>
    <dgm:cxn modelId="{B87F236B-68ED-4D89-B3E6-A67408A91147}" type="presOf" srcId="{DFC46FF3-FD48-4055-AC0F-B08F0E064A24}" destId="{C2EC2681-7046-44A2-AFC2-F679F0B3D459}" srcOrd="0" destOrd="0" presId="urn:microsoft.com/office/officeart/2005/8/layout/radial6"/>
    <dgm:cxn modelId="{93B50B4C-BE4F-499F-BBEC-1295169848A3}" type="presOf" srcId="{39AF42C8-526B-4F4E-A15B-F34A1E994342}" destId="{456DA82B-BDC1-4987-B713-81B5F0725208}" srcOrd="0" destOrd="0" presId="urn:microsoft.com/office/officeart/2005/8/layout/radial6"/>
    <dgm:cxn modelId="{F0D30C4C-DFFE-415E-9A66-4CE37183A3DE}" type="presOf" srcId="{F3456FE5-A8FD-4A86-8E72-482EB1C1BC82}" destId="{B5B60816-B1EF-444B-8FBA-B00D5CAC5B0B}" srcOrd="0" destOrd="0" presId="urn:microsoft.com/office/officeart/2005/8/layout/radial6"/>
    <dgm:cxn modelId="{C9CB2671-D516-46CE-89A0-F2E89F362F54}" type="presOf" srcId="{59B5635E-FE5C-4294-9760-0171C11DBBF9}" destId="{0C975D6C-18CD-4E19-8D83-B1B5FE250101}" srcOrd="0" destOrd="0" presId="urn:microsoft.com/office/officeart/2005/8/layout/radial6"/>
    <dgm:cxn modelId="{9C27A751-377C-4006-911C-CB29DBAA4098}" srcId="{F80DD017-AE8F-4CE2-A852-11C4D64E7014}" destId="{B5640504-A671-402F-947D-1B1CAF5380BB}" srcOrd="0" destOrd="0" parTransId="{CA7DD192-A337-4496-9137-6C7245215D79}" sibTransId="{C73B1C6A-1CBA-4FD0-B338-7AB2E23B594E}"/>
    <dgm:cxn modelId="{06525253-D90E-4ED1-BB23-F2CEBE2817B0}" srcId="{B5640504-A671-402F-947D-1B1CAF5380BB}" destId="{D65029B1-FEF0-477B-81BA-91324E4E0E95}" srcOrd="6" destOrd="0" parTransId="{962BA374-E5C2-4EF2-942A-ED8F1D8286C3}" sibTransId="{1C89E034-226E-4B15-AACC-F2503D9755C5}"/>
    <dgm:cxn modelId="{4EF6F475-6F67-4C67-B338-2BAAFA3CF558}" type="presOf" srcId="{34B49D91-7C57-4221-940E-79FFFAFC26F2}" destId="{02C09189-0EA6-4256-A699-33A0D7771207}" srcOrd="0" destOrd="0" presId="urn:microsoft.com/office/officeart/2005/8/layout/radial6"/>
    <dgm:cxn modelId="{F794467D-0B24-45A1-826F-676D2DB64623}" type="presOf" srcId="{397C2CAB-093A-4494-B55C-465CD93ABF70}" destId="{CEAA7FEF-6B45-410F-9078-0DA5AB53997E}" srcOrd="0" destOrd="0" presId="urn:microsoft.com/office/officeart/2005/8/layout/radial6"/>
    <dgm:cxn modelId="{17A9F893-F5EC-421C-80FB-64823612D7EC}" srcId="{B5640504-A671-402F-947D-1B1CAF5380BB}" destId="{FAF8011C-A0ED-429E-A2C4-B6CB663CB9ED}" srcOrd="0" destOrd="0" parTransId="{D383E535-7533-4050-90DB-E9C12D04EFD4}" sibTransId="{197F5712-9341-44E9-ABA9-1EBAC89FE8DF}"/>
    <dgm:cxn modelId="{F2F22594-6F07-4157-990B-7EDDB4724CFC}" type="presOf" srcId="{A01F494E-EE7E-4DD0-8A45-A932195901E3}" destId="{A9057D14-4E25-430C-8AEF-0810217219D5}" srcOrd="0" destOrd="0" presId="urn:microsoft.com/office/officeart/2005/8/layout/radial6"/>
    <dgm:cxn modelId="{F5232996-8EED-4039-A598-2853BCDF947C}" srcId="{B5640504-A671-402F-947D-1B1CAF5380BB}" destId="{397C2CAB-093A-4494-B55C-465CD93ABF70}" srcOrd="3" destOrd="0" parTransId="{45F856CD-EC1D-4F4B-A8B6-C9670208B766}" sibTransId="{DFC46FF3-FD48-4055-AC0F-B08F0E064A24}"/>
    <dgm:cxn modelId="{664ECEA1-5D92-4706-991F-6E55F2C441A5}" type="presOf" srcId="{D65029B1-FEF0-477B-81BA-91324E4E0E95}" destId="{1E0FC7A2-CE40-4FA2-8418-3D740F6BD86E}" srcOrd="0" destOrd="0" presId="urn:microsoft.com/office/officeart/2005/8/layout/radial6"/>
    <dgm:cxn modelId="{BC0B65AA-43A0-4976-BF6F-134109D4779A}" type="presOf" srcId="{F80DD017-AE8F-4CE2-A852-11C4D64E7014}" destId="{46DB5382-D417-467F-BD9A-DD105A9BA675}" srcOrd="0" destOrd="0" presId="urn:microsoft.com/office/officeart/2005/8/layout/radial6"/>
    <dgm:cxn modelId="{9178D4BB-7C05-4E07-A13E-6B08A0C6BE71}" type="presOf" srcId="{FAF8011C-A0ED-429E-A2C4-B6CB663CB9ED}" destId="{6E55E62A-729F-47E0-A169-AC0B3539A479}" srcOrd="0" destOrd="0" presId="urn:microsoft.com/office/officeart/2005/8/layout/radial6"/>
    <dgm:cxn modelId="{9C6F60C3-66DE-4AC4-AEB2-26C556C70531}" srcId="{B5640504-A671-402F-947D-1B1CAF5380BB}" destId="{CBF485C8-499E-4CC8-A64F-FAADC7FBB350}" srcOrd="1" destOrd="0" parTransId="{C363FAC1-FFD6-4419-B6FC-80E3581954AE}" sibTransId="{F3456FE5-A8FD-4A86-8E72-482EB1C1BC82}"/>
    <dgm:cxn modelId="{91840CD3-18B5-4D3E-9216-37FC03ACAAFE}" srcId="{B5640504-A671-402F-947D-1B1CAF5380BB}" destId="{34B49D91-7C57-4221-940E-79FFFAFC26F2}" srcOrd="4" destOrd="0" parTransId="{74F1F99C-5643-4B9C-8416-7F4B9BEB63D1}" sibTransId="{59B5635E-FE5C-4294-9760-0171C11DBBF9}"/>
    <dgm:cxn modelId="{90680BE1-D9C4-404F-B5D8-50B27964A735}" srcId="{B5640504-A671-402F-947D-1B1CAF5380BB}" destId="{39AF42C8-526B-4F4E-A15B-F34A1E994342}" srcOrd="5" destOrd="0" parTransId="{2A9B57B8-96A5-479C-BF22-3514EA2DCDA6}" sibTransId="{716E7B17-AD78-4DA1-9F77-DE24EDA918B8}"/>
    <dgm:cxn modelId="{7F18E3F1-9B4E-4F83-9D15-915BB19094E1}" type="presOf" srcId="{1C89E034-226E-4B15-AACC-F2503D9755C5}" destId="{3BA1F380-DF54-4548-9810-3AD7D6FC18E1}" srcOrd="0" destOrd="0" presId="urn:microsoft.com/office/officeart/2005/8/layout/radial6"/>
    <dgm:cxn modelId="{01484328-F1DB-433E-8A92-2FE2C542A71D}" type="presParOf" srcId="{46DB5382-D417-467F-BD9A-DD105A9BA675}" destId="{F2CF0E17-5E45-44F6-8761-515B8D37F83B}" srcOrd="0" destOrd="0" presId="urn:microsoft.com/office/officeart/2005/8/layout/radial6"/>
    <dgm:cxn modelId="{C7330755-64CF-4BA4-8B12-6E323DA0E4F4}" type="presParOf" srcId="{46DB5382-D417-467F-BD9A-DD105A9BA675}" destId="{6E55E62A-729F-47E0-A169-AC0B3539A479}" srcOrd="1" destOrd="0" presId="urn:microsoft.com/office/officeart/2005/8/layout/radial6"/>
    <dgm:cxn modelId="{02138428-B06F-489B-9799-2C48CC9C11CB}" type="presParOf" srcId="{46DB5382-D417-467F-BD9A-DD105A9BA675}" destId="{893CA743-A0F6-4C32-9866-C7CA0F7E72D6}" srcOrd="2" destOrd="0" presId="urn:microsoft.com/office/officeart/2005/8/layout/radial6"/>
    <dgm:cxn modelId="{6F90E145-0A9F-4364-A1BA-2E06310B1BB5}" type="presParOf" srcId="{46DB5382-D417-467F-BD9A-DD105A9BA675}" destId="{38DD6167-85E3-4B39-9C3B-C3732CDE3143}" srcOrd="3" destOrd="0" presId="urn:microsoft.com/office/officeart/2005/8/layout/radial6"/>
    <dgm:cxn modelId="{71DEBE15-B832-493D-9FD7-0DEA1474F27F}" type="presParOf" srcId="{46DB5382-D417-467F-BD9A-DD105A9BA675}" destId="{08186AE5-4122-49D7-9C1E-4488D20D7D39}" srcOrd="4" destOrd="0" presId="urn:microsoft.com/office/officeart/2005/8/layout/radial6"/>
    <dgm:cxn modelId="{3FB33F60-1488-47B0-8BFD-B81E54A01ECB}" type="presParOf" srcId="{46DB5382-D417-467F-BD9A-DD105A9BA675}" destId="{5A9D9E5B-0E8A-4670-90C2-C19AF3451D67}" srcOrd="5" destOrd="0" presId="urn:microsoft.com/office/officeart/2005/8/layout/radial6"/>
    <dgm:cxn modelId="{C077F7BE-536E-4482-885E-2BA7163996C0}" type="presParOf" srcId="{46DB5382-D417-467F-BD9A-DD105A9BA675}" destId="{B5B60816-B1EF-444B-8FBA-B00D5CAC5B0B}" srcOrd="6" destOrd="0" presId="urn:microsoft.com/office/officeart/2005/8/layout/radial6"/>
    <dgm:cxn modelId="{9E338F31-41E1-4F79-9C8B-B2AB372A5BD8}" type="presParOf" srcId="{46DB5382-D417-467F-BD9A-DD105A9BA675}" destId="{CB063B25-FBF5-4BE1-AA2E-949894DEE5C2}" srcOrd="7" destOrd="0" presId="urn:microsoft.com/office/officeart/2005/8/layout/radial6"/>
    <dgm:cxn modelId="{FBA9CED4-78CD-43C6-B8DC-C040165ADF0B}" type="presParOf" srcId="{46DB5382-D417-467F-BD9A-DD105A9BA675}" destId="{6C6F498E-36D2-4D8B-A5C3-A6FB56E69E0F}" srcOrd="8" destOrd="0" presId="urn:microsoft.com/office/officeart/2005/8/layout/radial6"/>
    <dgm:cxn modelId="{D823A9F1-E92E-40D0-90F5-68E87C0A70EC}" type="presParOf" srcId="{46DB5382-D417-467F-BD9A-DD105A9BA675}" destId="{A9057D14-4E25-430C-8AEF-0810217219D5}" srcOrd="9" destOrd="0" presId="urn:microsoft.com/office/officeart/2005/8/layout/radial6"/>
    <dgm:cxn modelId="{3454E5B6-A6DE-4441-8500-9809AABB3993}" type="presParOf" srcId="{46DB5382-D417-467F-BD9A-DD105A9BA675}" destId="{CEAA7FEF-6B45-410F-9078-0DA5AB53997E}" srcOrd="10" destOrd="0" presId="urn:microsoft.com/office/officeart/2005/8/layout/radial6"/>
    <dgm:cxn modelId="{B0436D69-16C2-498C-8DAC-3FB2D5EBB994}" type="presParOf" srcId="{46DB5382-D417-467F-BD9A-DD105A9BA675}" destId="{D5C17A0B-7248-4A1E-9478-C0EC87A0465C}" srcOrd="11" destOrd="0" presId="urn:microsoft.com/office/officeart/2005/8/layout/radial6"/>
    <dgm:cxn modelId="{7397F5F9-564A-48D2-AD6E-75C262469D90}" type="presParOf" srcId="{46DB5382-D417-467F-BD9A-DD105A9BA675}" destId="{C2EC2681-7046-44A2-AFC2-F679F0B3D459}" srcOrd="12" destOrd="0" presId="urn:microsoft.com/office/officeart/2005/8/layout/radial6"/>
    <dgm:cxn modelId="{48B6C2DD-17AF-46D1-811D-7F16D030BB1F}" type="presParOf" srcId="{46DB5382-D417-467F-BD9A-DD105A9BA675}" destId="{02C09189-0EA6-4256-A699-33A0D7771207}" srcOrd="13" destOrd="0" presId="urn:microsoft.com/office/officeart/2005/8/layout/radial6"/>
    <dgm:cxn modelId="{C0BA9845-2F94-4227-A30E-65A649CDE088}" type="presParOf" srcId="{46DB5382-D417-467F-BD9A-DD105A9BA675}" destId="{DC2E2EB8-27BB-4F5A-BF51-5BE1FEC16CC7}" srcOrd="14" destOrd="0" presId="urn:microsoft.com/office/officeart/2005/8/layout/radial6"/>
    <dgm:cxn modelId="{A3E6E4FB-F242-4D4D-97B2-81F138D72FA2}" type="presParOf" srcId="{46DB5382-D417-467F-BD9A-DD105A9BA675}" destId="{0C975D6C-18CD-4E19-8D83-B1B5FE250101}" srcOrd="15" destOrd="0" presId="urn:microsoft.com/office/officeart/2005/8/layout/radial6"/>
    <dgm:cxn modelId="{7B34911D-5BA2-4196-86D0-588C8C2B4AC2}" type="presParOf" srcId="{46DB5382-D417-467F-BD9A-DD105A9BA675}" destId="{456DA82B-BDC1-4987-B713-81B5F0725208}" srcOrd="16" destOrd="0" presId="urn:microsoft.com/office/officeart/2005/8/layout/radial6"/>
    <dgm:cxn modelId="{B50A1D7F-3D7C-41C8-BAE7-EA300DCF31CA}" type="presParOf" srcId="{46DB5382-D417-467F-BD9A-DD105A9BA675}" destId="{A81F48E3-F696-4F12-86D3-5E25C995B946}" srcOrd="17" destOrd="0" presId="urn:microsoft.com/office/officeart/2005/8/layout/radial6"/>
    <dgm:cxn modelId="{7728C207-9FCC-4703-A613-68401D83914F}" type="presParOf" srcId="{46DB5382-D417-467F-BD9A-DD105A9BA675}" destId="{784A4A9E-2ACE-43D5-BCE2-5277D36F7A9D}" srcOrd="18" destOrd="0" presId="urn:microsoft.com/office/officeart/2005/8/layout/radial6"/>
    <dgm:cxn modelId="{143AD193-0AB9-4549-A28B-F40FFA029CAD}" type="presParOf" srcId="{46DB5382-D417-467F-BD9A-DD105A9BA675}" destId="{1E0FC7A2-CE40-4FA2-8418-3D740F6BD86E}" srcOrd="19" destOrd="0" presId="urn:microsoft.com/office/officeart/2005/8/layout/radial6"/>
    <dgm:cxn modelId="{EFE4C8D6-421A-40BA-AED4-2F629EBA2060}" type="presParOf" srcId="{46DB5382-D417-467F-BD9A-DD105A9BA675}" destId="{CD1935C4-A7B9-449C-962F-C62CD18FD266}" srcOrd="20" destOrd="0" presId="urn:microsoft.com/office/officeart/2005/8/layout/radial6"/>
    <dgm:cxn modelId="{31B40F6F-C15E-407D-BE2F-06D6892BBC56}" type="presParOf" srcId="{46DB5382-D417-467F-BD9A-DD105A9BA675}" destId="{3BA1F380-DF54-4548-9810-3AD7D6FC18E1}" srcOrd="21" destOrd="0" presId="urn:microsoft.com/office/officeart/2005/8/layout/radial6"/>
    <dgm:cxn modelId="{505DBFFF-B587-4541-800A-59026A17680E}" type="presParOf" srcId="{46DB5382-D417-467F-BD9A-DD105A9BA675}" destId="{47A5F3FF-87C7-4CDD-B7E6-C20D3C24E888}" srcOrd="22" destOrd="0" presId="urn:microsoft.com/office/officeart/2005/8/layout/radial6"/>
    <dgm:cxn modelId="{3889AEB2-D91B-40B3-A73F-771BBF5F9308}" type="presParOf" srcId="{46DB5382-D417-467F-BD9A-DD105A9BA675}" destId="{2E726250-A545-49B0-A894-87B946EE1219}" srcOrd="23" destOrd="0" presId="urn:microsoft.com/office/officeart/2005/8/layout/radial6"/>
    <dgm:cxn modelId="{3B709017-3F74-40EF-A482-F65339885842}" type="presParOf" srcId="{46DB5382-D417-467F-BD9A-DD105A9BA675}" destId="{D78F11CC-6A89-4078-A60B-832CF7EA7D96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F11CC-6A89-4078-A60B-832CF7EA7D96}">
      <dsp:nvSpPr>
        <dsp:cNvPr id="0" name=""/>
        <dsp:cNvSpPr/>
      </dsp:nvSpPr>
      <dsp:spPr>
        <a:xfrm>
          <a:off x="2789301" y="529740"/>
          <a:ext cx="5384721" cy="5384721"/>
        </a:xfrm>
        <a:prstGeom prst="blockArc">
          <a:avLst>
            <a:gd name="adj1" fmla="val 13332905"/>
            <a:gd name="adj2" fmla="val 16648211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1F380-DF54-4548-9810-3AD7D6FC18E1}">
      <dsp:nvSpPr>
        <dsp:cNvPr id="0" name=""/>
        <dsp:cNvSpPr/>
      </dsp:nvSpPr>
      <dsp:spPr>
        <a:xfrm>
          <a:off x="2933237" y="356854"/>
          <a:ext cx="5384721" cy="5384721"/>
        </a:xfrm>
        <a:prstGeom prst="blockArc">
          <a:avLst>
            <a:gd name="adj1" fmla="val 10599604"/>
            <a:gd name="adj2" fmla="val 13040559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4A9E-2ACE-43D5-BCE2-5277D36F7A9D}">
      <dsp:nvSpPr>
        <dsp:cNvPr id="0" name=""/>
        <dsp:cNvSpPr/>
      </dsp:nvSpPr>
      <dsp:spPr>
        <a:xfrm>
          <a:off x="2936961" y="574839"/>
          <a:ext cx="5384721" cy="5384721"/>
        </a:xfrm>
        <a:prstGeom prst="blockArc">
          <a:avLst>
            <a:gd name="adj1" fmla="val 8233613"/>
            <a:gd name="adj2" fmla="val 10882922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75D6C-18CD-4E19-8D83-B1B5FE250101}">
      <dsp:nvSpPr>
        <dsp:cNvPr id="0" name=""/>
        <dsp:cNvSpPr/>
      </dsp:nvSpPr>
      <dsp:spPr>
        <a:xfrm>
          <a:off x="2923617" y="560522"/>
          <a:ext cx="5384721" cy="5384721"/>
        </a:xfrm>
        <a:prstGeom prst="blockArc">
          <a:avLst>
            <a:gd name="adj1" fmla="val 5127269"/>
            <a:gd name="adj2" fmla="val 8208186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C2681-7046-44A2-AFC2-F679F0B3D459}">
      <dsp:nvSpPr>
        <dsp:cNvPr id="0" name=""/>
        <dsp:cNvSpPr/>
      </dsp:nvSpPr>
      <dsp:spPr>
        <a:xfrm>
          <a:off x="3316509" y="558547"/>
          <a:ext cx="5384721" cy="5384721"/>
        </a:xfrm>
        <a:prstGeom prst="blockArc">
          <a:avLst>
            <a:gd name="adj1" fmla="val 2402126"/>
            <a:gd name="adj2" fmla="val 5638173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57D14-4E25-430C-8AEF-0810217219D5}">
      <dsp:nvSpPr>
        <dsp:cNvPr id="0" name=""/>
        <dsp:cNvSpPr/>
      </dsp:nvSpPr>
      <dsp:spPr>
        <a:xfrm>
          <a:off x="3185853" y="727457"/>
          <a:ext cx="5384721" cy="5384721"/>
        </a:xfrm>
        <a:prstGeom prst="blockArc">
          <a:avLst>
            <a:gd name="adj1" fmla="val 21210005"/>
            <a:gd name="adj2" fmla="val 2124622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60816-B1EF-444B-8FBA-B00D5CAC5B0B}">
      <dsp:nvSpPr>
        <dsp:cNvPr id="0" name=""/>
        <dsp:cNvSpPr/>
      </dsp:nvSpPr>
      <dsp:spPr>
        <a:xfrm>
          <a:off x="3169188" y="470636"/>
          <a:ext cx="5384721" cy="5384721"/>
        </a:xfrm>
        <a:prstGeom prst="blockArc">
          <a:avLst>
            <a:gd name="adj1" fmla="val 19166956"/>
            <a:gd name="adj2" fmla="val 21544489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D6167-85E3-4B39-9C3B-C3732CDE3143}">
      <dsp:nvSpPr>
        <dsp:cNvPr id="0" name=""/>
        <dsp:cNvSpPr/>
      </dsp:nvSpPr>
      <dsp:spPr>
        <a:xfrm>
          <a:off x="3239949" y="550050"/>
          <a:ext cx="5384721" cy="5384721"/>
        </a:xfrm>
        <a:prstGeom prst="blockArc">
          <a:avLst>
            <a:gd name="adj1" fmla="val 16061443"/>
            <a:gd name="adj2" fmla="val 19028762"/>
            <a:gd name="adj3" fmla="val 34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F0E17-5E45-44F6-8761-515B8D37F83B}">
      <dsp:nvSpPr>
        <dsp:cNvPr id="0" name=""/>
        <dsp:cNvSpPr/>
      </dsp:nvSpPr>
      <dsp:spPr>
        <a:xfrm>
          <a:off x="4610667" y="2295966"/>
          <a:ext cx="2430039" cy="18971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500" i="0" kern="1200" dirty="0">
              <a:latin typeface="Bebas Neue" panose="020B0606020202050201" pitchFamily="34" charset="0"/>
            </a:rPr>
            <a:t>Docente y Estudiante</a:t>
          </a:r>
        </a:p>
      </dsp:txBody>
      <dsp:txXfrm>
        <a:off x="4966538" y="2573802"/>
        <a:ext cx="1718297" cy="1341513"/>
      </dsp:txXfrm>
    </dsp:sp>
    <dsp:sp modelId="{6E55E62A-729F-47E0-A169-AC0B3539A479}">
      <dsp:nvSpPr>
        <dsp:cNvPr id="0" name=""/>
        <dsp:cNvSpPr/>
      </dsp:nvSpPr>
      <dsp:spPr>
        <a:xfrm>
          <a:off x="4718576" y="-57971"/>
          <a:ext cx="2214222" cy="13127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Plataforma</a:t>
          </a:r>
        </a:p>
      </dsp:txBody>
      <dsp:txXfrm>
        <a:off x="5042841" y="134281"/>
        <a:ext cx="1565692" cy="928274"/>
      </dsp:txXfrm>
    </dsp:sp>
    <dsp:sp modelId="{08186AE5-4122-49D7-9C1E-4488D20D7D39}">
      <dsp:nvSpPr>
        <dsp:cNvPr id="0" name=""/>
        <dsp:cNvSpPr/>
      </dsp:nvSpPr>
      <dsp:spPr>
        <a:xfrm>
          <a:off x="7040098" y="771082"/>
          <a:ext cx="1664142" cy="13432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Curso</a:t>
          </a:r>
        </a:p>
      </dsp:txBody>
      <dsp:txXfrm>
        <a:off x="7283806" y="967790"/>
        <a:ext cx="1176726" cy="949789"/>
      </dsp:txXfrm>
    </dsp:sp>
    <dsp:sp modelId="{CB063B25-FBF5-4BE1-AA2E-949894DEE5C2}">
      <dsp:nvSpPr>
        <dsp:cNvPr id="0" name=""/>
        <dsp:cNvSpPr/>
      </dsp:nvSpPr>
      <dsp:spPr>
        <a:xfrm>
          <a:off x="7639237" y="2477002"/>
          <a:ext cx="1736218" cy="12865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Módulos</a:t>
          </a:r>
        </a:p>
      </dsp:txBody>
      <dsp:txXfrm>
        <a:off x="7893500" y="2665411"/>
        <a:ext cx="1227692" cy="909718"/>
      </dsp:txXfrm>
    </dsp:sp>
    <dsp:sp modelId="{CEAA7FEF-6B45-410F-9078-0DA5AB53997E}">
      <dsp:nvSpPr>
        <dsp:cNvPr id="0" name=""/>
        <dsp:cNvSpPr/>
      </dsp:nvSpPr>
      <dsp:spPr>
        <a:xfrm>
          <a:off x="6950865" y="4255904"/>
          <a:ext cx="2168029" cy="1394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Temas</a:t>
          </a:r>
        </a:p>
      </dsp:txBody>
      <dsp:txXfrm>
        <a:off x="7268365" y="4460099"/>
        <a:ext cx="1533029" cy="985938"/>
      </dsp:txXfrm>
    </dsp:sp>
    <dsp:sp modelId="{02C09189-0EA6-4256-A699-33A0D7771207}">
      <dsp:nvSpPr>
        <dsp:cNvPr id="0" name=""/>
        <dsp:cNvSpPr/>
      </dsp:nvSpPr>
      <dsp:spPr>
        <a:xfrm>
          <a:off x="4878037" y="5145078"/>
          <a:ext cx="1895300" cy="1491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Vídeos y Material Escrito</a:t>
          </a:r>
        </a:p>
      </dsp:txBody>
      <dsp:txXfrm>
        <a:off x="5155597" y="5363466"/>
        <a:ext cx="1340180" cy="1054470"/>
      </dsp:txXfrm>
    </dsp:sp>
    <dsp:sp modelId="{456DA82B-BDC1-4987-B713-81B5F0725208}">
      <dsp:nvSpPr>
        <dsp:cNvPr id="0" name=""/>
        <dsp:cNvSpPr/>
      </dsp:nvSpPr>
      <dsp:spPr>
        <a:xfrm>
          <a:off x="2675095" y="4500197"/>
          <a:ext cx="2023660" cy="1127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Prácticas</a:t>
          </a:r>
        </a:p>
      </dsp:txBody>
      <dsp:txXfrm>
        <a:off x="2971453" y="4665386"/>
        <a:ext cx="1430944" cy="797602"/>
      </dsp:txXfrm>
    </dsp:sp>
    <dsp:sp modelId="{1E0FC7A2-CE40-4FA2-8418-3D740F6BD86E}">
      <dsp:nvSpPr>
        <dsp:cNvPr id="0" name=""/>
        <dsp:cNvSpPr/>
      </dsp:nvSpPr>
      <dsp:spPr>
        <a:xfrm>
          <a:off x="1676962" y="2539100"/>
          <a:ext cx="2613975" cy="1328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Evaluaciones y proyectos</a:t>
          </a:r>
        </a:p>
      </dsp:txBody>
      <dsp:txXfrm>
        <a:off x="2059770" y="2733663"/>
        <a:ext cx="1848359" cy="939430"/>
      </dsp:txXfrm>
    </dsp:sp>
    <dsp:sp modelId="{47A5F3FF-87C7-4CDD-B7E6-C20D3C24E888}">
      <dsp:nvSpPr>
        <dsp:cNvPr id="0" name=""/>
        <dsp:cNvSpPr/>
      </dsp:nvSpPr>
      <dsp:spPr>
        <a:xfrm>
          <a:off x="2273058" y="874856"/>
          <a:ext cx="2497594" cy="1138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000" kern="1200" dirty="0">
              <a:latin typeface="Bebas Neue" panose="020B0606020202050201" pitchFamily="34" charset="0"/>
            </a:rPr>
            <a:t>Certificación</a:t>
          </a:r>
        </a:p>
      </dsp:txBody>
      <dsp:txXfrm>
        <a:off x="2638822" y="1041588"/>
        <a:ext cx="1766066" cy="805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3CDDC-F329-C545-A812-F0178AACA132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B11EA-327A-3C4A-966B-56D1F43C27D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6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78497-97FC-41BA-8BF3-09E94068C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6A2BC-077B-4624-9894-B3405D5A4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B87FF7-EDC5-4E4D-955D-FF40DFEF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7B1DA-7DFC-4596-9597-C6D1958F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0535A4-6A69-434F-888A-09987AA6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EDBB5-9474-4B6B-A8B2-8D75C12E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65F8E-6A25-4DD0-BFFB-81252D5E0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6B9706-C792-442F-9246-E4381CFC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8ED8A-36F7-463A-A8FA-587A2659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C543C1-4460-4115-B96E-8F8CF6C8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974D4D-00EB-457B-8153-401C8775F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1461C1-AAD5-47A5-B507-26CEE44B3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85F9D7-0027-4E2C-A9FF-C782629A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F49259-7B95-44B7-A827-BECF6409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FAAD3-44BA-4210-B6B2-7CDE077A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4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82B7F-30E5-40B3-99A3-713BC085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851CAE-CB22-475D-A252-63AFBD32F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7A099-66E5-4A47-8760-691DF47A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3B956A-BE51-40CB-AF8B-934529B6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26495-2FA6-4B3C-A404-DFC2C9D2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A30D1-7034-4E1C-8E8B-AB55397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CEE7E-569D-430B-A5AD-70415595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E19281-2225-420E-95DB-9FBE99FF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2319C-92B9-4978-A99C-8124D855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3C05A-2570-4EB8-946F-BA551BDF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6DB8-C581-4FA4-BA6E-6595BE00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B300C5-0BEA-4F45-9523-BEB36FB4B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075139-DCA7-449E-9B05-7CDBAC602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C6A144-E2A9-4C1D-BFFC-30BA0C7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E55993-2ED7-4AD7-B14B-69B6A44D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21126-9DDA-4D18-9D0D-F5421C22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44DE6-FD1E-4D10-B9F7-13DDC240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2049FE-8F0A-4E61-AA71-787BB3D1E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2F05AA-D62E-472F-AA88-5CB88AE9F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A7AAF9-6BA9-47AC-B09A-FE5030EBA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BD03E2-0EFC-4B29-92C3-A310470C3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F77CE8-C4AE-420C-BFBB-7A921382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D8456C-AED9-46EE-AC56-DF40E0BD9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FA204-2247-4E0E-9DBB-DE4EB91F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75DDA-31B4-4997-9844-8B0F1BD7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783565-6DC2-41E9-AF02-35D8D5F0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C29F9D-EAB9-43BF-9355-F7F0599E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4F9EE4-F4A5-46F5-962C-7573E8D9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7FFF54-21F9-4879-BB95-A7615C0F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71C70F-A2F4-4812-B958-8C201F90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5E7556-5EC5-44DE-BC4E-B8D0C8F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89DFD-093E-4422-8C96-D4E91DD7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EC7137-A1BF-48D8-AB18-A5707FC7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15645D-6AC6-4594-A02B-B02DCFAE9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2CBB76-F661-43EE-8BB9-6482EEEE2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9D6855-5480-46D1-9340-C10EF653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B5E095-9403-4290-B82B-6D6A14B1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CC273-1266-41F1-942E-D161B02D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EE08EE-7214-4AF5-9804-BCECBE102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7E5E95-7637-46ED-BDD2-BA0449199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0D2EE2-D386-4B9B-BD2A-CE935544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75C5BA-4343-44C7-ACDF-0583A7F2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A1ECFC-DAE5-4FD5-AB3F-DA4A5546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9E4D8-8DAA-4603-BA31-4CC6A10E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5BDAD3-4333-409D-943D-BE3DFC4FF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5205F6-9A62-4386-81C5-BB24F1051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9624-D593-3E42-AEB8-9AF5635C085B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DF9A75-6C28-409D-A32E-C99C1C9B2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6D6DDD-8499-4C4F-9DB5-C21A48670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72E6B-F685-E340-A07D-C38467B5F0A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E525936F-F132-488A-A2C8-1C9C32A97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" y="-13252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051" y="2228671"/>
            <a:ext cx="71424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" panose="02000000000000000000" pitchFamily="2" charset="0"/>
                <a:cs typeface="Roboto" panose="02000000000000000000" pitchFamily="2" charset="0"/>
              </a:rPr>
              <a:t>Modelo Educativo de fundación Ayudinga</a:t>
            </a:r>
            <a:endParaRPr 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2F45A74-05CC-4A93-81FF-0E2818C88ED2}"/>
              </a:ext>
            </a:extLst>
          </p:cNvPr>
          <p:cNvSpPr txBox="1">
            <a:spLocks/>
          </p:cNvSpPr>
          <p:nvPr/>
        </p:nvSpPr>
        <p:spPr bwMode="auto">
          <a:xfrm>
            <a:off x="2875901" y="4830369"/>
            <a:ext cx="6440197" cy="71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r" defTabSz="685783">
              <a:defRPr/>
            </a:pPr>
            <a:r>
              <a:rPr lang="es-E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" panose="02000000000000000000" pitchFamily="2" charset="0"/>
                <a:cs typeface="Roboto" panose="02000000000000000000" pitchFamily="2" charset="0"/>
              </a:rPr>
              <a:t>Johel Heraclio Batista Cárdenas</a:t>
            </a:r>
            <a:endParaRPr lang="es-ES_tradnl" sz="4000" b="1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9DC4BD9-68CC-44A6-88C5-C1981296C89A}"/>
              </a:ext>
            </a:extLst>
          </p:cNvPr>
          <p:cNvSpPr txBox="1">
            <a:spLocks/>
          </p:cNvSpPr>
          <p:nvPr/>
        </p:nvSpPr>
        <p:spPr bwMode="auto">
          <a:xfrm>
            <a:off x="3298270" y="5694679"/>
            <a:ext cx="5595457" cy="71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ctr" defTabSz="685783">
              <a:defRPr/>
            </a:pPr>
            <a:r>
              <a:rPr lang="es-E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" panose="02000000000000000000" pitchFamily="2" charset="0"/>
                <a:cs typeface="Roboto" panose="02000000000000000000" pitchFamily="2" charset="0"/>
              </a:rPr>
              <a:t>8-914-587</a:t>
            </a:r>
            <a:endParaRPr lang="es-ES_tradnl" sz="3000" b="1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EF35138-06B8-46C1-AEAC-B29E7E4BE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2245"/>
              </p:ext>
            </p:extLst>
          </p:nvPr>
        </p:nvGraphicFramePr>
        <p:xfrm>
          <a:off x="-1535837" y="124288"/>
          <a:ext cx="11212497" cy="6578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4C191599-786E-4B89-854B-CC64DD796A78}"/>
              </a:ext>
            </a:extLst>
          </p:cNvPr>
          <p:cNvSpPr txBox="1">
            <a:spLocks/>
          </p:cNvSpPr>
          <p:nvPr/>
        </p:nvSpPr>
        <p:spPr bwMode="auto">
          <a:xfrm>
            <a:off x="7725398" y="2845192"/>
            <a:ext cx="4398236" cy="71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ctr" defTabSz="685783">
              <a:defRPr/>
            </a:pPr>
            <a:r>
              <a:rPr lang="es-ES" sz="5000" b="1" dirty="0">
                <a:solidFill>
                  <a:schemeClr val="bg1"/>
                </a:solidFill>
                <a:latin typeface="Bebas Neue" panose="020B0606020202050201" pitchFamily="34" charset="0"/>
                <a:ea typeface="Roboto" charset="0"/>
                <a:cs typeface="Roboto" charset="0"/>
              </a:rPr>
              <a:t>MODELO PROPUESTO POR FUNDACIÓN AYUDINGA</a:t>
            </a:r>
            <a:endParaRPr lang="es-ES_tradnl" sz="5000" b="1" dirty="0">
              <a:solidFill>
                <a:schemeClr val="bg1"/>
              </a:solidFill>
              <a:latin typeface="Bebas Neue" panose="020B0606020202050201" pitchFamily="34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CF0E17-5E45-44F6-8761-515B8D37F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55E62A-729F-47E0-A169-AC0B3539A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DD6167-85E3-4B39-9C3B-C3732CDE3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186AE5-4122-49D7-9C1E-4488D20D7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B60816-B1EF-444B-8FBA-B00D5CAC5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063B25-FBF5-4BE1-AA2E-949894DEE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057D14-4E25-430C-8AEF-081021721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AA7FEF-6B45-410F-9078-0DA5AB539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EC2681-7046-44A2-AFC2-F679F0B3D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C09189-0EA6-4256-A699-33A0D7771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975D6C-18CD-4E19-8D83-B1B5FE250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6DA82B-BDC1-4987-B713-81B5F0725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4A4A9E-2ACE-43D5-BCE2-5277D36F7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0FC7A2-CE40-4FA2-8418-3D740F6BD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A1F380-DF54-4548-9810-3AD7D6FC1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A5F3FF-87C7-4CDD-B7E6-C20D3C24E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8F11CC-6A89-4078-A60B-832CF7EA7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9ABFF1-61BD-45E0-BF03-E7726E29B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20"/>
          <a:stretch/>
        </p:blipFill>
        <p:spPr>
          <a:xfrm>
            <a:off x="0" y="0"/>
            <a:ext cx="12194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1C6AAB-607B-42F5-A50C-4F415CBCD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22"/>
          <a:stretch/>
        </p:blipFill>
        <p:spPr>
          <a:xfrm>
            <a:off x="204185" y="0"/>
            <a:ext cx="5353235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1806AA-7288-4FE3-ADC9-A219CE2A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" t="28639" r="3316" b="46925"/>
          <a:stretch/>
        </p:blipFill>
        <p:spPr>
          <a:xfrm>
            <a:off x="204185" y="3551068"/>
            <a:ext cx="5353234" cy="33069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D30817-D184-42B9-A39F-807924F24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" t="53333" r="2115" b="28544"/>
          <a:stretch/>
        </p:blipFill>
        <p:spPr>
          <a:xfrm>
            <a:off x="5992427" y="0"/>
            <a:ext cx="5906610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DC34E5-C41E-46D2-A5DA-4B37216B7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16" r="7375" b="5372"/>
          <a:stretch/>
        </p:blipFill>
        <p:spPr>
          <a:xfrm>
            <a:off x="5992427" y="3474222"/>
            <a:ext cx="5710243" cy="34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48D125D-3EF0-4D19-A203-CF02F595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9577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DE6B9F-3B79-46CF-B30D-6EAE38D65E2A}"/>
              </a:ext>
            </a:extLst>
          </p:cNvPr>
          <p:cNvSpPr txBox="1"/>
          <p:nvPr/>
        </p:nvSpPr>
        <p:spPr>
          <a:xfrm>
            <a:off x="6587231" y="1431386"/>
            <a:ext cx="54153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Basada en </a:t>
            </a:r>
            <a:r>
              <a:rPr lang="es-PA" sz="2800" dirty="0" err="1">
                <a:solidFill>
                  <a:schemeClr val="bg1"/>
                </a:solidFill>
                <a:latin typeface="Bebas Neue" panose="020B0606020202050201" pitchFamily="34" charset="0"/>
              </a:rPr>
              <a:t>wordpress</a:t>
            </a: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, código abierto</a:t>
            </a:r>
          </a:p>
          <a:p>
            <a:pPr marL="971550" lvl="1" indent="-514350">
              <a:buFont typeface="+mj-lt"/>
              <a:buAutoNum type="alphaU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Sistema de gestión de aprendizajes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Adaptaciones personalizadas</a:t>
            </a:r>
          </a:p>
          <a:p>
            <a:pPr marL="514350" indent="-514350">
              <a:buFont typeface="+mj-lt"/>
              <a:buAutoNum type="arabi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Seguimiento académico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Notificaciones de cursos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Planeación de cursos personalizados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Progreso por curso</a:t>
            </a:r>
          </a:p>
          <a:p>
            <a:pPr marL="514350" indent="-514350">
              <a:buFont typeface="+mj-lt"/>
              <a:buAutoNum type="arabi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Contenido disponible 24/7 para estudiantes/padres de familia</a:t>
            </a:r>
          </a:p>
          <a:p>
            <a:pPr marL="514350" indent="-514350">
              <a:buFont typeface="+mj-lt"/>
              <a:buAutoNum type="arabicPeriod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Contenido educativo gratuito y libre bajo licencia </a:t>
            </a:r>
            <a:r>
              <a:rPr lang="es-PA" sz="2800" dirty="0" err="1">
                <a:solidFill>
                  <a:schemeClr val="bg1"/>
                </a:solidFill>
                <a:latin typeface="Bebas Neue" panose="020B0606020202050201" pitchFamily="34" charset="0"/>
              </a:rPr>
              <a:t>creative</a:t>
            </a: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es-PA" sz="2800" dirty="0" err="1">
                <a:solidFill>
                  <a:schemeClr val="bg1"/>
                </a:solidFill>
                <a:latin typeface="Bebas Neue" panose="020B0606020202050201" pitchFamily="34" charset="0"/>
              </a:rPr>
              <a:t>commons</a:t>
            </a:r>
            <a:endParaRPr lang="es-PA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C4A0A0-A8A8-4F86-8821-FAA3E3B310CC}"/>
              </a:ext>
            </a:extLst>
          </p:cNvPr>
          <p:cNvSpPr txBox="1">
            <a:spLocks/>
          </p:cNvSpPr>
          <p:nvPr/>
        </p:nvSpPr>
        <p:spPr bwMode="auto">
          <a:xfrm>
            <a:off x="6917404" y="459227"/>
            <a:ext cx="4755031" cy="71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ctr" defTabSz="685783">
              <a:defRPr/>
            </a:pPr>
            <a:r>
              <a:rPr lang="es-ES" sz="3500" b="1" dirty="0">
                <a:solidFill>
                  <a:schemeClr val="bg1"/>
                </a:solidFill>
                <a:latin typeface="Bebas Neue" panose="020B0606020202050201" pitchFamily="34" charset="0"/>
                <a:ea typeface="Roboto" charset="0"/>
                <a:cs typeface="Roboto" charset="0"/>
              </a:rPr>
              <a:t>Nueva plataforma Educativa de Fundación Ayudinga</a:t>
            </a:r>
            <a:endParaRPr lang="es-ES_tradnl" sz="3500" b="1" dirty="0">
              <a:solidFill>
                <a:schemeClr val="bg1"/>
              </a:solidFill>
              <a:latin typeface="Bebas Neue" panose="020B0606020202050201" pitchFamily="34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7E93C-3029-4B9E-9701-1C0CB88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12" y="81043"/>
            <a:ext cx="11026066" cy="806727"/>
          </a:xfrm>
        </p:spPr>
        <p:txBody>
          <a:bodyPr>
            <a:norm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  <a:latin typeface="Bebas Neue" panose="020B0606020202050201" pitchFamily="34" charset="0"/>
              </a:rPr>
              <a:t>Mecanismos de Autogestión (Fondos Privados)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6A4E2658-CDB6-438E-A420-606737E9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9" y="913298"/>
            <a:ext cx="3235983" cy="3235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37D37B-3ABF-4C00-BB07-A72C684E205F}"/>
              </a:ext>
            </a:extLst>
          </p:cNvPr>
          <p:cNvSpPr txBox="1"/>
          <p:nvPr/>
        </p:nvSpPr>
        <p:spPr>
          <a:xfrm>
            <a:off x="239157" y="4272677"/>
            <a:ext cx="339956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+70 VÍDEOS CON PUBLICIDAD NATIVA EDUCATIVA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Materiales escritos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Alcance a toda américa latina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76DFB9-9FAE-4A33-A957-3F0A84E36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5" r="10780"/>
          <a:stretch/>
        </p:blipFill>
        <p:spPr>
          <a:xfrm>
            <a:off x="3852210" y="1124806"/>
            <a:ext cx="3720099" cy="28843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CCC8489-334A-4328-9B07-E8E48E343698}"/>
              </a:ext>
            </a:extLst>
          </p:cNvPr>
          <p:cNvSpPr txBox="1"/>
          <p:nvPr/>
        </p:nvSpPr>
        <p:spPr>
          <a:xfrm>
            <a:off x="3787826" y="4149281"/>
            <a:ext cx="37844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Anuncios Tipo: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Pre-roll</a:t>
            </a:r>
            <a:endParaRPr lang="es-PA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Mid</a:t>
            </a: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 roll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Logos (</a:t>
            </a:r>
            <a:r>
              <a:rPr lang="es-PA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Cg’s</a:t>
            </a: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) EN LOS VÍDEOS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Post-roll</a:t>
            </a: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 al final de cada vídeo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3A6430-1559-4FAD-95C2-EDFEBF7A1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08"/>
          <a:stretch/>
        </p:blipFill>
        <p:spPr>
          <a:xfrm>
            <a:off x="7867587" y="1081214"/>
            <a:ext cx="4103503" cy="276224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A4610-384D-4163-9F58-F42FBC3E5E67}"/>
              </a:ext>
            </a:extLst>
          </p:cNvPr>
          <p:cNvSpPr txBox="1"/>
          <p:nvPr/>
        </p:nvSpPr>
        <p:spPr>
          <a:xfrm>
            <a:off x="7721412" y="3843456"/>
            <a:ext cx="433319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700" b="1" dirty="0">
                <a:solidFill>
                  <a:schemeClr val="bg1"/>
                </a:solidFill>
                <a:latin typeface="Bebas Neue" panose="020B0606020202050201" pitchFamily="34" charset="0"/>
              </a:rPr>
              <a:t>Costo</a:t>
            </a:r>
            <a:r>
              <a:rPr lang="es-PA" sz="2700" dirty="0">
                <a:solidFill>
                  <a:schemeClr val="bg1"/>
                </a:solidFill>
                <a:latin typeface="Bebas Neue" panose="020B0606020202050201" pitchFamily="34" charset="0"/>
              </a:rPr>
              <a:t>: $9,000.00 a perpetuidad una vez desarrollado el curso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700" dirty="0">
                <a:solidFill>
                  <a:schemeClr val="bg1"/>
                </a:solidFill>
                <a:latin typeface="Bebas Neue" panose="020B0606020202050201" pitchFamily="34" charset="0"/>
              </a:rPr>
              <a:t>Beneficios: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PA" sz="2700" dirty="0">
                <a:solidFill>
                  <a:schemeClr val="bg1"/>
                </a:solidFill>
                <a:latin typeface="Bebas Neue" panose="020B0606020202050201" pitchFamily="34" charset="0"/>
              </a:rPr>
              <a:t>exposición de marca a público objetivo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PA" sz="2700" dirty="0" err="1">
                <a:solidFill>
                  <a:schemeClr val="bg1"/>
                </a:solidFill>
                <a:latin typeface="Bebas Neue" panose="020B0606020202050201" pitchFamily="34" charset="0"/>
              </a:rPr>
              <a:t>Rse</a:t>
            </a:r>
            <a:r>
              <a:rPr lang="es-PA" sz="2700" dirty="0">
                <a:solidFill>
                  <a:schemeClr val="bg1"/>
                </a:solidFill>
                <a:latin typeface="Bebas Neue" panose="020B0606020202050201" pitchFamily="34" charset="0"/>
              </a:rPr>
              <a:t> por parte de marca a nivel educativo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PA" sz="27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PA" sz="27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PA" sz="27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PA" sz="27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7E93C-3029-4B9E-9701-1C0CB88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12" y="81043"/>
            <a:ext cx="11026066" cy="806727"/>
          </a:xfrm>
        </p:spPr>
        <p:txBody>
          <a:bodyPr>
            <a:norm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  <a:latin typeface="Bebas Neue" panose="020B0606020202050201" pitchFamily="34" charset="0"/>
              </a:rPr>
              <a:t>Mecanismos de Autogestión (amigo </a:t>
            </a:r>
            <a:r>
              <a:rPr lang="es-PA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ayudinga</a:t>
            </a:r>
            <a:r>
              <a:rPr lang="es-PA" b="1" dirty="0">
                <a:solidFill>
                  <a:schemeClr val="bg1"/>
                </a:solidFill>
                <a:latin typeface="Bebas Neue" panose="020B0606020202050201" pitchFamily="34" charset="0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37D37B-3ABF-4C00-BB07-A72C684E205F}"/>
              </a:ext>
            </a:extLst>
          </p:cNvPr>
          <p:cNvSpPr txBox="1"/>
          <p:nvPr/>
        </p:nvSpPr>
        <p:spPr>
          <a:xfrm>
            <a:off x="36540" y="3066200"/>
            <a:ext cx="375128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Plataforma online de micromecenazgo colectivo para creadores de contenido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dIVERSOS niveles de apoyo con Premios o recompensas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Acceso a contenido nuevo y exclusivo antes de que salga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PA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CC8489-334A-4328-9B07-E8E48E343698}"/>
              </a:ext>
            </a:extLst>
          </p:cNvPr>
          <p:cNvSpPr txBox="1"/>
          <p:nvPr/>
        </p:nvSpPr>
        <p:spPr>
          <a:xfrm>
            <a:off x="3862377" y="2815846"/>
            <a:ext cx="378448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Aportes mensuales o semanales personalizados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Fácil acceso desde cualquier dispositivo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Cuanto.app/Ayudinga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500" dirty="0">
                <a:solidFill>
                  <a:schemeClr val="bg1"/>
                </a:solidFill>
                <a:latin typeface="Bebas Neue" panose="020B0606020202050201" pitchFamily="34" charset="0"/>
              </a:rPr>
              <a:t>Mismo beneficio de un amigo Ayudinga en Patreon dependiendo del nivel de aporte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A4610-384D-4163-9F58-F42FBC3E5E67}"/>
              </a:ext>
            </a:extLst>
          </p:cNvPr>
          <p:cNvSpPr txBox="1"/>
          <p:nvPr/>
        </p:nvSpPr>
        <p:spPr>
          <a:xfrm>
            <a:off x="7994708" y="3101054"/>
            <a:ext cx="38924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700" dirty="0">
                <a:solidFill>
                  <a:schemeClr val="bg1"/>
                </a:solidFill>
                <a:latin typeface="Bebas Neue" panose="020B0606020202050201" pitchFamily="34" charset="0"/>
              </a:rPr>
              <a:t>Uso de Banca en Línea para programar donaciones mensuales directo a fundación Ayudinga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A" sz="2800" dirty="0">
                <a:solidFill>
                  <a:schemeClr val="bg1"/>
                </a:solidFill>
                <a:latin typeface="Bebas Neue" panose="020B0606020202050201" pitchFamily="34" charset="0"/>
              </a:rPr>
              <a:t>Mismo beneficio de un amigo Ayudinga en Patreon dependiendo del nivel de aporte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40EEB9-7B00-4EA4-A4A5-535FFB987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4" r="7827" b="9408"/>
          <a:stretch/>
        </p:blipFill>
        <p:spPr>
          <a:xfrm>
            <a:off x="141315" y="1352999"/>
            <a:ext cx="3497408" cy="14628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ECB7AB-F37F-4216-A256-096AF3B9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63" y="1677848"/>
            <a:ext cx="3497408" cy="813147"/>
          </a:xfrm>
          <a:prstGeom prst="rect">
            <a:avLst/>
          </a:prstGeom>
        </p:spPr>
      </p:pic>
      <p:pic>
        <p:nvPicPr>
          <p:cNvPr id="5" name="Imagen 4" descr="Imagen que contiene monitor, captura de pantalla&#10;&#10;Descripción generada automáticamente">
            <a:extLst>
              <a:ext uri="{FF2B5EF4-FFF2-40B4-BE49-F238E27FC236}">
                <a16:creationId xmlns:a16="http://schemas.microsoft.com/office/drawing/2014/main" id="{5D71866F-7615-4C67-85EB-9DAE8BF0D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79" y="1102392"/>
            <a:ext cx="2668371" cy="19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20183</TotalTime>
  <Words>235</Words>
  <Application>Microsoft Office PowerPoint</Application>
  <PresentationFormat>Panorámica</PresentationFormat>
  <Paragraphs>48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Bebas Neue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Mecanismos de Autogestión (Fondos Privados)</vt:lpstr>
      <vt:lpstr>Mecanismos de Autogestión (amigo ayudinga)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Johel Batista</dc:creator>
  <cp:lastModifiedBy>Johel Batista</cp:lastModifiedBy>
  <cp:revision>99</cp:revision>
  <dcterms:created xsi:type="dcterms:W3CDTF">2019-10-02T08:26:05Z</dcterms:created>
  <dcterms:modified xsi:type="dcterms:W3CDTF">2019-12-05T19:58:44Z</dcterms:modified>
</cp:coreProperties>
</file>